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0AC843-8D2F-4EB7-92D9-D93AF3C147DC}" v="15" dt="2025-08-28T12:49:16.1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1166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veen Tirumani" userId="12a4f0da8943f55f" providerId="LiveId" clId="{700AC843-8D2F-4EB7-92D9-D93AF3C147DC}"/>
    <pc:docChg chg="undo custSel addSld delSld modSld">
      <pc:chgData name="Praveen Tirumani" userId="12a4f0da8943f55f" providerId="LiveId" clId="{700AC843-8D2F-4EB7-92D9-D93AF3C147DC}" dt="2025-08-28T12:49:17.262" v="55" actId="962"/>
      <pc:docMkLst>
        <pc:docMk/>
      </pc:docMkLst>
      <pc:sldChg chg="addSp delSp modSp mod">
        <pc:chgData name="Praveen Tirumani" userId="12a4f0da8943f55f" providerId="LiveId" clId="{700AC843-8D2F-4EB7-92D9-D93AF3C147DC}" dt="2025-08-28T12:49:17.262" v="55" actId="962"/>
        <pc:sldMkLst>
          <pc:docMk/>
          <pc:sldMk cId="2938880548" sldId="257"/>
        </pc:sldMkLst>
        <pc:picChg chg="add del mod">
          <ac:chgData name="Praveen Tirumani" userId="12a4f0da8943f55f" providerId="LiveId" clId="{700AC843-8D2F-4EB7-92D9-D93AF3C147DC}" dt="2025-08-28T12:49:04.076" v="52" actId="21"/>
          <ac:picMkLst>
            <pc:docMk/>
            <pc:sldMk cId="2938880548" sldId="257"/>
            <ac:picMk id="3" creationId="{3718522F-929A-5D45-4DD5-BF7BD4875AED}"/>
          </ac:picMkLst>
        </pc:picChg>
        <pc:picChg chg="add mod">
          <ac:chgData name="Praveen Tirumani" userId="12a4f0da8943f55f" providerId="LiveId" clId="{700AC843-8D2F-4EB7-92D9-D93AF3C147DC}" dt="2025-08-28T12:49:17.262" v="55" actId="962"/>
          <ac:picMkLst>
            <pc:docMk/>
            <pc:sldMk cId="2938880548" sldId="257"/>
            <ac:picMk id="4" creationId="{E45014AC-8498-F765-A4A3-D7AED09C1B4E}"/>
          </ac:picMkLst>
        </pc:picChg>
      </pc:sldChg>
      <pc:sldChg chg="addSp modSp mod">
        <pc:chgData name="Praveen Tirumani" userId="12a4f0da8943f55f" providerId="LiveId" clId="{700AC843-8D2F-4EB7-92D9-D93AF3C147DC}" dt="2025-08-28T11:07:55.383" v="5" actId="962"/>
        <pc:sldMkLst>
          <pc:docMk/>
          <pc:sldMk cId="4054555185" sldId="258"/>
        </pc:sldMkLst>
        <pc:picChg chg="add mod">
          <ac:chgData name="Praveen Tirumani" userId="12a4f0da8943f55f" providerId="LiveId" clId="{700AC843-8D2F-4EB7-92D9-D93AF3C147DC}" dt="2025-08-28T11:07:55.383" v="5" actId="962"/>
          <ac:picMkLst>
            <pc:docMk/>
            <pc:sldMk cId="4054555185" sldId="258"/>
            <ac:picMk id="3" creationId="{C236BEB7-2808-2FC1-0E87-C0BB91C5C0FD}"/>
          </ac:picMkLst>
        </pc:picChg>
      </pc:sldChg>
      <pc:sldChg chg="addSp modSp mod">
        <pc:chgData name="Praveen Tirumani" userId="12a4f0da8943f55f" providerId="LiveId" clId="{700AC843-8D2F-4EB7-92D9-D93AF3C147DC}" dt="2025-08-28T11:08:08.846" v="8" actId="962"/>
        <pc:sldMkLst>
          <pc:docMk/>
          <pc:sldMk cId="3101911257" sldId="259"/>
        </pc:sldMkLst>
        <pc:picChg chg="add mod">
          <ac:chgData name="Praveen Tirumani" userId="12a4f0da8943f55f" providerId="LiveId" clId="{700AC843-8D2F-4EB7-92D9-D93AF3C147DC}" dt="2025-08-28T11:08:08.846" v="8" actId="962"/>
          <ac:picMkLst>
            <pc:docMk/>
            <pc:sldMk cId="3101911257" sldId="259"/>
            <ac:picMk id="3" creationId="{10F0F16F-97E5-A245-EAD8-AB615D2461E2}"/>
          </ac:picMkLst>
        </pc:picChg>
      </pc:sldChg>
      <pc:sldChg chg="addSp delSp modSp mod">
        <pc:chgData name="Praveen Tirumani" userId="12a4f0da8943f55f" providerId="LiveId" clId="{700AC843-8D2F-4EB7-92D9-D93AF3C147DC}" dt="2025-08-28T12:45:32.185" v="34" actId="962"/>
        <pc:sldMkLst>
          <pc:docMk/>
          <pc:sldMk cId="1052243455" sldId="260"/>
        </pc:sldMkLst>
        <pc:picChg chg="add del mod">
          <ac:chgData name="Praveen Tirumani" userId="12a4f0da8943f55f" providerId="LiveId" clId="{700AC843-8D2F-4EB7-92D9-D93AF3C147DC}" dt="2025-08-28T12:45:01.840" v="29" actId="21"/>
          <ac:picMkLst>
            <pc:docMk/>
            <pc:sldMk cId="1052243455" sldId="260"/>
            <ac:picMk id="3" creationId="{6CBE2A11-2A6F-1CC6-9582-7D6DAE052F5B}"/>
          </ac:picMkLst>
        </pc:picChg>
        <pc:picChg chg="add mod">
          <ac:chgData name="Praveen Tirumani" userId="12a4f0da8943f55f" providerId="LiveId" clId="{700AC843-8D2F-4EB7-92D9-D93AF3C147DC}" dt="2025-08-28T12:45:32.185" v="34" actId="962"/>
          <ac:picMkLst>
            <pc:docMk/>
            <pc:sldMk cId="1052243455" sldId="260"/>
            <ac:picMk id="4" creationId="{3D9C5E46-8921-2526-E93A-7289D6AB3153}"/>
          </ac:picMkLst>
        </pc:picChg>
      </pc:sldChg>
      <pc:sldChg chg="addSp delSp modSp add del mod">
        <pc:chgData name="Praveen Tirumani" userId="12a4f0da8943f55f" providerId="LiveId" clId="{700AC843-8D2F-4EB7-92D9-D93AF3C147DC}" dt="2025-08-28T12:47:42.031" v="44" actId="962"/>
        <pc:sldMkLst>
          <pc:docMk/>
          <pc:sldMk cId="2967284357" sldId="261"/>
        </pc:sldMkLst>
        <pc:picChg chg="add del mod">
          <ac:chgData name="Praveen Tirumani" userId="12a4f0da8943f55f" providerId="LiveId" clId="{700AC843-8D2F-4EB7-92D9-D93AF3C147DC}" dt="2025-08-28T12:45:55.560" v="35" actId="21"/>
          <ac:picMkLst>
            <pc:docMk/>
            <pc:sldMk cId="2967284357" sldId="261"/>
            <ac:picMk id="3" creationId="{54331698-FF3D-E1BF-A9AE-32A3EB294D5A}"/>
          </ac:picMkLst>
        </pc:picChg>
        <pc:picChg chg="add del mod">
          <ac:chgData name="Praveen Tirumani" userId="12a4f0da8943f55f" providerId="LiveId" clId="{700AC843-8D2F-4EB7-92D9-D93AF3C147DC}" dt="2025-08-28T12:47:29.310" v="41" actId="21"/>
          <ac:picMkLst>
            <pc:docMk/>
            <pc:sldMk cId="2967284357" sldId="261"/>
            <ac:picMk id="4" creationId="{A5D317BA-CF64-38F3-9FB3-613A01F2D609}"/>
          </ac:picMkLst>
        </pc:picChg>
        <pc:picChg chg="add mod">
          <ac:chgData name="Praveen Tirumani" userId="12a4f0da8943f55f" providerId="LiveId" clId="{700AC843-8D2F-4EB7-92D9-D93AF3C147DC}" dt="2025-08-28T12:47:42.031" v="44" actId="962"/>
          <ac:picMkLst>
            <pc:docMk/>
            <pc:sldMk cId="2967284357" sldId="261"/>
            <ac:picMk id="6" creationId="{8B5F958E-0F00-B2F6-D354-08CCD85062E0}"/>
          </ac:picMkLst>
        </pc:picChg>
      </pc:sldChg>
      <pc:sldChg chg="addSp modSp mod">
        <pc:chgData name="Praveen Tirumani" userId="12a4f0da8943f55f" providerId="LiveId" clId="{700AC843-8D2F-4EB7-92D9-D93AF3C147DC}" dt="2025-08-28T11:09:02.305" v="16" actId="27614"/>
        <pc:sldMkLst>
          <pc:docMk/>
          <pc:sldMk cId="1801596542" sldId="262"/>
        </pc:sldMkLst>
        <pc:picChg chg="add mod">
          <ac:chgData name="Praveen Tirumani" userId="12a4f0da8943f55f" providerId="LiveId" clId="{700AC843-8D2F-4EB7-92D9-D93AF3C147DC}" dt="2025-08-28T11:09:02.305" v="16" actId="27614"/>
          <ac:picMkLst>
            <pc:docMk/>
            <pc:sldMk cId="1801596542" sldId="262"/>
            <ac:picMk id="3" creationId="{75408AC8-DEE7-2C7E-4B73-0ED863836B9A}"/>
          </ac:picMkLst>
        </pc:picChg>
      </pc:sldChg>
      <pc:sldChg chg="addSp delSp modSp mod">
        <pc:chgData name="Praveen Tirumani" userId="12a4f0da8943f55f" providerId="LiveId" clId="{700AC843-8D2F-4EB7-92D9-D93AF3C147DC}" dt="2025-08-28T12:48:44.087" v="51" actId="962"/>
        <pc:sldMkLst>
          <pc:docMk/>
          <pc:sldMk cId="2883703864" sldId="263"/>
        </pc:sldMkLst>
        <pc:picChg chg="add del mod">
          <ac:chgData name="Praveen Tirumani" userId="12a4f0da8943f55f" providerId="LiveId" clId="{700AC843-8D2F-4EB7-92D9-D93AF3C147DC}" dt="2025-08-28T12:48:04.489" v="45" actId="21"/>
          <ac:picMkLst>
            <pc:docMk/>
            <pc:sldMk cId="2883703864" sldId="263"/>
            <ac:picMk id="3" creationId="{10D48F1B-3928-6B96-194E-527645C08257}"/>
          </ac:picMkLst>
        </pc:picChg>
        <pc:picChg chg="add mod">
          <ac:chgData name="Praveen Tirumani" userId="12a4f0da8943f55f" providerId="LiveId" clId="{700AC843-8D2F-4EB7-92D9-D93AF3C147DC}" dt="2025-08-28T12:48:44.087" v="51" actId="962"/>
          <ac:picMkLst>
            <pc:docMk/>
            <pc:sldMk cId="2883703864" sldId="263"/>
            <ac:picMk id="4" creationId="{86007976-B603-7DC5-EB8C-38DB9F1FAB49}"/>
          </ac:picMkLst>
        </pc:picChg>
      </pc:sldChg>
      <pc:sldChg chg="addSp modSp mod">
        <pc:chgData name="Praveen Tirumani" userId="12a4f0da8943f55f" providerId="LiveId" clId="{700AC843-8D2F-4EB7-92D9-D93AF3C147DC}" dt="2025-08-28T11:09:38.626" v="22" actId="962"/>
        <pc:sldMkLst>
          <pc:docMk/>
          <pc:sldMk cId="1343948566" sldId="264"/>
        </pc:sldMkLst>
        <pc:picChg chg="add mod">
          <ac:chgData name="Praveen Tirumani" userId="12a4f0da8943f55f" providerId="LiveId" clId="{700AC843-8D2F-4EB7-92D9-D93AF3C147DC}" dt="2025-08-28T11:09:38.626" v="22" actId="962"/>
          <ac:picMkLst>
            <pc:docMk/>
            <pc:sldMk cId="1343948566" sldId="264"/>
            <ac:picMk id="3" creationId="{83376F2C-FC90-626D-FC91-2F4561058A37}"/>
          </ac:picMkLst>
        </pc:picChg>
      </pc:sldChg>
      <pc:sldChg chg="addSp modSp mod">
        <pc:chgData name="Praveen Tirumani" userId="12a4f0da8943f55f" providerId="LiveId" clId="{700AC843-8D2F-4EB7-92D9-D93AF3C147DC}" dt="2025-08-28T11:09:52.954" v="25" actId="962"/>
        <pc:sldMkLst>
          <pc:docMk/>
          <pc:sldMk cId="3788395877" sldId="265"/>
        </pc:sldMkLst>
        <pc:picChg chg="add mod">
          <ac:chgData name="Praveen Tirumani" userId="12a4f0da8943f55f" providerId="LiveId" clId="{700AC843-8D2F-4EB7-92D9-D93AF3C147DC}" dt="2025-08-28T11:09:52.954" v="25" actId="962"/>
          <ac:picMkLst>
            <pc:docMk/>
            <pc:sldMk cId="3788395877" sldId="265"/>
            <ac:picMk id="3" creationId="{9117FA9D-16B5-89A6-08B0-8C5D27231416}"/>
          </ac:picMkLst>
        </pc:picChg>
      </pc:sldChg>
      <pc:sldChg chg="addSp modSp mod">
        <pc:chgData name="Praveen Tirumani" userId="12a4f0da8943f55f" providerId="LiveId" clId="{700AC843-8D2F-4EB7-92D9-D93AF3C147DC}" dt="2025-08-28T11:10:04.218" v="28" actId="962"/>
        <pc:sldMkLst>
          <pc:docMk/>
          <pc:sldMk cId="440939373" sldId="266"/>
        </pc:sldMkLst>
        <pc:picChg chg="add mod">
          <ac:chgData name="Praveen Tirumani" userId="12a4f0da8943f55f" providerId="LiveId" clId="{700AC843-8D2F-4EB7-92D9-D93AF3C147DC}" dt="2025-08-28T11:10:04.218" v="28" actId="962"/>
          <ac:picMkLst>
            <pc:docMk/>
            <pc:sldMk cId="440939373" sldId="266"/>
            <ac:picMk id="3" creationId="{2DC4BD02-78AC-8858-E924-5F90D609CDCA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4CFA9-3ED0-2B49-B001-42CAA554E6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D5C592-E1E7-F0FC-9647-F15F8A5BD2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32C73-5518-1904-D13C-66684249F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A0733-8313-4867-BD6F-0C8411FA4BE2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FDEDE3-56E8-1925-3E6C-09EDEC3CE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F8138-5B37-DCC2-8099-AC9DB35EB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DD6C6-E671-4CE1-B2F9-5D904CA067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1233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1BA56-43DD-B1BA-9D69-B4EE0B1CE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FEB6B0-E38C-CAF9-D25C-34527805A4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0CF3B3-6501-48F3-E8FC-EF2270B32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A0733-8313-4867-BD6F-0C8411FA4BE2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68ED4-F61D-50B4-3432-04333C5AB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39C17C-8102-4245-3FBA-00C675789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DD6C6-E671-4CE1-B2F9-5D904CA067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9975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C71B06-B9E1-1954-645F-50EC1AD181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C4F223-725C-DE32-7381-B70F138566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1AE04-D4CF-6B4B-5294-462AA5916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A0733-8313-4867-BD6F-0C8411FA4BE2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3E2C05-6849-3AF2-12E8-E8F8E188D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6F627-F225-72AB-43FE-4DCB8A057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DD6C6-E671-4CE1-B2F9-5D904CA067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9730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8C64E-70B7-9BBC-4A94-51CDA5810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A6444-5CDB-F5BF-6DB6-6B0F97C480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997CF5-E73A-85DD-040D-167770022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A0733-8313-4867-BD6F-0C8411FA4BE2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285D68-FE90-042B-8D0A-6496F07EC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263C35-83D2-B51D-5F7E-7CC0C3FA5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DD6C6-E671-4CE1-B2F9-5D904CA067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247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CCA53-48F1-4D71-FC50-73B626A17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A977C0-CF61-B4EF-8088-B6DA063A79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55AF2-1D34-6260-4180-AAD9EAD76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A0733-8313-4867-BD6F-0C8411FA4BE2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AF3923-10B2-0AB2-E8B5-09C310716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56232-3FA3-1719-5F3B-A04C3FBF6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DD6C6-E671-4CE1-B2F9-5D904CA067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5119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A2C72-8046-5118-5973-C0E5B793C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333B6-B009-C98F-1B11-C879AE60FE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CBE68E-CC9B-B793-98A0-B2E0AF0BED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A9A3CF-21F8-4913-8BAE-D4E80C84E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A0733-8313-4867-BD6F-0C8411FA4BE2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BCB0D8-0DDB-2DF6-2991-6C9B0D073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44FD6-8936-4A56-EC3C-B3F5FFF84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DD6C6-E671-4CE1-B2F9-5D904CA067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7850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05A05-E1D9-D2D6-F9D8-97126E737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26A7BF-2174-2B7D-EBCF-7D4524A4B6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C9977B-8624-0253-7DF9-F6A2F333A1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31B086-4C9E-41F0-A81A-51F7167EB7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40BCE6-7173-F573-7553-4B4865C3B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21EC06-8536-153B-155B-0A8466ED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A0733-8313-4867-BD6F-0C8411FA4BE2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A89797-76B3-7CED-A536-C0829D3C4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CDB403-F74B-B47E-87D2-3FD35E7F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DD6C6-E671-4CE1-B2F9-5D904CA067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1866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03EDD-9678-405E-4A75-C03FAA992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1DF73B-76BD-347F-B598-A2CD33F62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A0733-8313-4867-BD6F-0C8411FA4BE2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41C8EF-D320-A7BF-14EF-B0E41152D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EBAB39-AF45-42DB-F1CA-A2827CC98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DD6C6-E671-4CE1-B2F9-5D904CA067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6582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D398F7-9018-1419-9887-ABF5A6B25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A0733-8313-4867-BD6F-0C8411FA4BE2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232EA8-0932-5DEC-B4A5-67BD87037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84F50B-149E-CC37-9D35-4868A7589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DD6C6-E671-4CE1-B2F9-5D904CA067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1499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5CE33-EBC3-D8E5-68FB-4650D1EF2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BCC1E-3C2D-C8B6-9E1E-910D65801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5C61ED-F220-3C96-870D-497692C424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C68693-3448-7115-7276-16643263F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A0733-8313-4867-BD6F-0C8411FA4BE2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E3957-D90D-1C65-2BE4-8809B4F0D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CF503-D4A8-D2B0-34EB-F25406A02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DD6C6-E671-4CE1-B2F9-5D904CA067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3419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01600-6182-2382-E85B-C8F4E3658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A436A3-AFE0-59F9-51F9-4158C1781D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866EEE-5263-3AF1-29D6-64428F526E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8F43E5-1D76-C748-B16B-8DDB8AE59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A0733-8313-4867-BD6F-0C8411FA4BE2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4121A3-4EEC-0C2B-106F-619809FDF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92D9B9-C22A-1E5C-C495-F7D4923E3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DD6C6-E671-4CE1-B2F9-5D904CA067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81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A19272-64EC-FE88-896A-28348023E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B145C5-3F3F-458E-F282-9C29E68A4F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4D58B3-6CC2-445E-EE48-F81CD04CF1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3A0733-8313-4867-BD6F-0C8411FA4BE2}" type="datetimeFigureOut">
              <a:rPr lang="en-IN" smtClean="0"/>
              <a:t>28-08-2025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819BAB-4126-514F-40D7-9BD54E4C2C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C30119-6ADB-06D1-D4D1-D146289875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ADD6C6-E671-4CE1-B2F9-5D904CA067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8690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store&#10;&#10;AI-generated content may be incorrect.">
            <a:extLst>
              <a:ext uri="{FF2B5EF4-FFF2-40B4-BE49-F238E27FC236}">
                <a16:creationId xmlns:a16="http://schemas.microsoft.com/office/drawing/2014/main" id="{E45014AC-8498-F765-A4A3-D7AED09C1B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3382"/>
            <a:ext cx="12192000" cy="5991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880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tep of steps with a black line drawn on it&#10;&#10;AI-generated content may be incorrect.">
            <a:extLst>
              <a:ext uri="{FF2B5EF4-FFF2-40B4-BE49-F238E27FC236}">
                <a16:creationId xmlns:a16="http://schemas.microsoft.com/office/drawing/2014/main" id="{2DC4BD02-78AC-8858-E924-5F90D609CD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1600"/>
            <a:ext cx="12192000" cy="58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939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product&#10;&#10;AI-generated content may be incorrect.">
            <a:extLst>
              <a:ext uri="{FF2B5EF4-FFF2-40B4-BE49-F238E27FC236}">
                <a16:creationId xmlns:a16="http://schemas.microsoft.com/office/drawing/2014/main" id="{C236BEB7-2808-2FC1-0E87-C0BB91C5C0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3379"/>
            <a:ext cx="12192000" cy="583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555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gears&#10;&#10;AI-generated content may be incorrect.">
            <a:extLst>
              <a:ext uri="{FF2B5EF4-FFF2-40B4-BE49-F238E27FC236}">
                <a16:creationId xmlns:a16="http://schemas.microsoft.com/office/drawing/2014/main" id="{10F0F16F-97E5-A245-EAD8-AB615D2461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2570"/>
            <a:ext cx="12192000" cy="591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911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sales report">
            <a:extLst>
              <a:ext uri="{FF2B5EF4-FFF2-40B4-BE49-F238E27FC236}">
                <a16:creationId xmlns:a16="http://schemas.microsoft.com/office/drawing/2014/main" id="{3D9C5E46-8921-2526-E93A-7289D6AB31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85990"/>
            <a:ext cx="12192000" cy="5886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243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website&#10;&#10;AI-generated content may be incorrect.">
            <a:extLst>
              <a:ext uri="{FF2B5EF4-FFF2-40B4-BE49-F238E27FC236}">
                <a16:creationId xmlns:a16="http://schemas.microsoft.com/office/drawing/2014/main" id="{8B5F958E-0F00-B2F6-D354-08CCD85062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6923"/>
            <a:ext cx="12192000" cy="5804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284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document&#10;&#10;AI-generated content may be incorrect.">
            <a:extLst>
              <a:ext uri="{FF2B5EF4-FFF2-40B4-BE49-F238E27FC236}">
                <a16:creationId xmlns:a16="http://schemas.microsoft.com/office/drawing/2014/main" id="{75408AC8-DEE7-2C7E-4B73-0ED863836B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487"/>
            <a:ext cx="12192000" cy="5591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596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n a purple background&#10;&#10;AI-generated content may be incorrect.">
            <a:extLst>
              <a:ext uri="{FF2B5EF4-FFF2-40B4-BE49-F238E27FC236}">
                <a16:creationId xmlns:a16="http://schemas.microsoft.com/office/drawing/2014/main" id="{86007976-B603-7DC5-EB8C-38DB9F1FAB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7892"/>
            <a:ext cx="12192000" cy="568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703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3376F2C-FC90-626D-FC91-2F4561058A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7238"/>
            <a:ext cx="12192000" cy="5803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948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9117FA9D-16B5-89A6-08B0-8C5D272314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0902"/>
            <a:ext cx="12192000" cy="545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95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Praveen Tirumani</dc:creator>
  <cp:lastModifiedBy>Praveen Tirumani</cp:lastModifiedBy>
  <cp:revision>1</cp:revision>
  <dcterms:created xsi:type="dcterms:W3CDTF">2025-08-28T11:05:48Z</dcterms:created>
  <dcterms:modified xsi:type="dcterms:W3CDTF">2025-08-28T12:49:27Z</dcterms:modified>
</cp:coreProperties>
</file>

<file path=docProps/thumbnail.jpeg>
</file>